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2" r:id="rId13"/>
    <p:sldId id="273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28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54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67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76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36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35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682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27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98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88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81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EB028-67A2-41DD-94EC-0556447BCE4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F3A75-CFBE-434F-9551-18972C7B9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7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11. Тема: «Атрофия»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09964"/>
            <a:ext cx="7772400" cy="1747836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Лектор – проф.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Т.М.Шалахметова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139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65126"/>
            <a:ext cx="8058150" cy="581183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Атрофический процесс в организме протекает неравномерно, что связано с особенностями функционирования различных органов и тканей, характером распределения питательных веществ в них и видом алиментарной недостаточности.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недостаточном поступлении питательных веществ (голодании) или нарушении их усвоения (истощение при инфекционной, раковой, гипофизарной, церебральной кахексии и других болезнях), несмотря на общий характер нарушения питания, атрофии в первую очередь подвергаются жировая клетчатка, скелетные мышцы, кожа, затем - внутренние органы и лимфоидная ткань.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атрофические изменения наступают в сердечной мышце и головном мозге.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атрофии отдельных органов атрофические изменения начинаются с органелл цитоплазмы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паренхимных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 и в последнюю очередь распространяются на ядро. Уменьшается объем отдельных клеток, тканевых образований и органа в целом.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атрофические изменения органа затрагивают генетический аппарат клетки (а это наступает в последнюю очередь), то клетка, теряя способность к восстановлению, увядает и разрушается.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8774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783830" cy="70602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Микроскопические изменения органов и тканей при атрофии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71154"/>
            <a:ext cx="7783830" cy="563009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уменьшением величины преимущественно паренхиматозных клеток, уплотнением (дегидратацией) цитоплазмы и в меньшей мере ядерных структур (простая атрофия).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атрофирующихся клетках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возрастает ядерно-цитоплазматическое отношение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исчезают продукты секреции и запасные питательные вещества (гликоген и др.), в условиях дефицита кислорода накапливаются в повышенном количестве продукты неполного сгорания,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аутооксидации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пероксидации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частности сложный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-липопротеид, или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липофусцин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пигмент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светооптически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выявляется в виде зерен золотистого или коричневого цвета в цитоплазме клеток вблизи ядер, а электронно-микроскопически имеет вид электронно-плотных гранул, окруженных трехконтурной мембраной.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его обнаруживается в печени, в волокнах скелетных мышц, в клетках центральной и вегетативной нервной системы, где он встречается и в норме, а с возрастом накапливается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192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9461" y="273687"/>
            <a:ext cx="7757704" cy="112404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Рис.2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Бурая атрофия печени: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Отложение зерен липофусцина в печеночных клетках;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Атрофия печеночных балок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http://www.kgau.ru/distance/vet_03/patanatomia/img/ris3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1685109"/>
            <a:ext cx="5712460" cy="43107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2763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600891"/>
            <a:ext cx="7705452" cy="144997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Бурая атрофия сердечной мышцы: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Отложение пигмента липофусцина по полюсам ядра мышечного волокна в виде буроватых зернышек;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Потеря поперечной и продольной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исчерченности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сердечного мышечного волокна.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http://www.kgau.ru/distance/vet_03/patanatomia/img/ris40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2168433"/>
            <a:ext cx="5921466" cy="45589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1032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365126"/>
            <a:ext cx="8360229" cy="612711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электронно-микроскопическом исследовании атрофирующихся клеток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обращают на себя внимание сохранность ядра и основных органелл цитоплазмы с более тесным расположением в клетке, уменьшением размеров и количества их, особенно митохондрий и гранулярной цитоплазматической сети, содержащей относительно небольшое количество рибосом, что свидетельствует о снижении синтеза белков.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правило, отсутствуют какие-либо признаки пролиферации со стороны ультраструктур.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регенеративная реакция при атрофии все-таки может наблюдаться в виде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амитотического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размножения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ядер в атрофирующейся скелетной мышце, иногда в печени, почках и других органах;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разрастание соединительнотканных и жировых клеток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вакатным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замещением атрофированных паренхиматозных элементов органа. Но при дальнейшем нарастании атрофического процесса строма вместе с сосудами также атрофируется.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401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365126"/>
            <a:ext cx="7979773" cy="610098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мере нарастания атрофических изменений в процесс все более вовлекаются ядра клеток; они уменьшаются в объеме, уплотняются, отмечают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скопление хроматина у ядерной мембраны (маргинальный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гиперхроматоз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уменьшение величины ядрышек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 конечном счете распад нуклеопротеидов под действием внутриклеточных нуклеаз.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случаях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уменьшается не только объем клеток, но и их число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нумеративная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атрофия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Паренхиматозные клетки жировой ткани при атрофии сморщиваются. Межклеточное вещество уплотняется, подвергается деструкции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в нем скапливается серозная жидкость.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Атрофирующиеся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окрашиваются более интенсивно гистологическими красителями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Коллагеновые и эластические волокна деформируются и приобретают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базофильные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979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5"/>
            <a:ext cx="7886700" cy="625774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Макроскопия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органов при атрофии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(сердце, легкие, почки и др.), имеющие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преформированные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патологически образованные полости, при атрофии их паренхимы или стенки могут быть увеличены в объеме за счет расширения и скопления в полостях крови (ложная гипертрофия сердца), воздушной массы (альвеолярная или интерстициальная эмфизема легких), жидкости (гидронефроз, киста яичника и других железистых органов), кормовых масс или газов (желудок и кишечник).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атрофию полостных органов с истончением стенок и увеличением просветов (эксцентрическая атрофия, или ложная гипертрофия) следует отличать от острого расширения сердца, желудка или кишечника другого генеза.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при атрофии его паренхимы может быть связано с разрастанием в нем или вокруг него соединительной ткани или жировой клетчатки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вакатное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разрастание жира).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при атрофии паренхимы полостного органа с одновременным истончением стенки уменьшается и полость органа, то орган в целом уменьшается в объеме (концентрическая атрофия).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7942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451" y="365126"/>
            <a:ext cx="8005899" cy="623161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алиментарной и других видах общей атрофии наиболее выраженные макроскопические изменения отмечают со стороны жировой клетчатки, скелетных мышц, костей (остеопороз) и паренхиматозных органов, размеры которых существенно уменьшаются, а жировая ткань почти полностью исчезает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старых животных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атрофичная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жировая клетчатка приобретает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охряно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-желтый цвет в связи с накоплением пигмента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липохрома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(старческая атрофия). Кожа становится серо-коричневой окраски из-за усиленного образования меланина, паренхиматозные органы (печень, скелетные мышцы и др.) имеют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буровато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-коричневый цвет в связи с накоплением в них липофусцина (бурая атрофия органов).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при тяжелых формах истощения жировая ткань эпикарда, подкожная и межмышечная клетчатка, жировой костный мозг пропитываются серозной жидкостью, становятся отечными, студневидными (серозная атрофия соединительной ткани).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0487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4582" y="365126"/>
            <a:ext cx="7770768" cy="608792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 атрофии.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своевременном устранении причины – возврат органа к первоначальному состоянию. При далеко зашедших процессах – некроз клеток с последующим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разростом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соединительной ткани.</a:t>
            </a:r>
          </a:p>
          <a:p>
            <a:pPr algn="just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Функциональное значение атрофии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организма оно зависит от степени структурных изменений органа и понижения его функций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Атрофия - обратимый процесс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 е. атрофированные органы и ткани восстанавливают свою структуру и функции, если устраняются причины, ее вызвавшие, а сами атрофические изменения не достигли еще высокой степени.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атрофированных тканей может быть полным или неполным (с частичным сохранением органа и его функций).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вызывающие значительное уменьшение величины клеток, тяжелые повреждения их генетического аппарата, носят необратимый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храктер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691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7979773" cy="41864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Определение, этиология, классификация атрофии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83770"/>
            <a:ext cx="7979772" cy="589134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атрофии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объеме органа, ткани или отдельных клеток с одновременным снижением или угасанием их функции вследствие недостаточного питания и снижения интенсивности обмена веществ. В отличие от атрофии орган может не достигать полного развития - гипоплазия , иметь вид раннего зачатка (аплазия) или полностью отсутствовать - агенезия.</a:t>
            </a:r>
          </a:p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Этиология и классификация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Атрофия бывает 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физиологической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патологической, местной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общей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Атрофия как физиологический процесс развивается в течение всей жизни организма в связи с онтогенетическими закономерностями и функциональными изменениями в отдельных органах и в организме в целом.</a:t>
            </a:r>
          </a:p>
          <a:p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Физиологическую атрофию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подразделяют на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эволюционную и инволюционную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старческую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завершением роста организма почти полностью атрофируется тимус, а у птиц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фабрициева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сумка, с замещением железистой ткани жировой клетчаткой. У самок млекопитающих происходит периодическая атрофия и гипертрофия матки и молочных желез в зависимости от физиологического состояния: покоя, беременности и лактации. Инволюционная, или старческая, атрофия нарастает по мере старения и изнашивания организма в связи с постепенным снижением интенсивности метаболических процессов и синтеза белков, уменьшением клеток в тканях и органах. У старых лошадей развивается физиологическая атрофия правой доли печени вследствие постоянного давления на нее ободочной кишки.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6479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209006"/>
            <a:ext cx="8281852" cy="664899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Патологическая атрофия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в любом возрасте в результате воздействия каких-либо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чрезввычайно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вредных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факторов. Непосредственные причины ее - недостаточное питание, интоксикация, расстройства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лимфообращения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нарушения гуморальной регуляции обменных процессов в организме или иннервации органа. Патологическая атрофия может иметь общий характер, когда атрофии подвергаются одновременно многие органы и ткани, или же быть местным процессом, связанным с атрофией отдельных органов.</a:t>
            </a:r>
          </a:p>
          <a:p>
            <a:pPr algn="just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атрофия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истощение, может быть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алиментарной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(атрофия от голодания) или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следствием других заболеваний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хронических инфекций (туберкулез, бруцеллез и др.), болезней органов пищеварения (хронический гастрит, энтерит, циррозы печени), кроветворных органов и крови (анемии, лейкозы), злокачественных опухолей, нарушений деятельности эндокринных органов, нервной системы, раневого или травматического истощения.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Истощение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тяжелой степени с прогрессирующей интоксикацией называется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кахексией, или маразмом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атрофии общего характера в процессе вовлекаются многие органы и ткани. При этом, в первую очередь, исчезает жир из жировых депо. В последнюю - жир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подэпикардиальной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жировой клетчатки. Затем уменьшается мышечная ткань, паренхиматозные органы и, в последнюю очередь, ЦНС. Жировая клетчатка при атрофии приобретает отечный студневидный вид 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серозная атрофия жировой клетчатки.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12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143691"/>
            <a:ext cx="7966711" cy="175042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Атрофия печени при застойной гиперемии: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Резко расширенная кровью центральная вена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Расширенные и растянутые капилляры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Атрофия печеночных балок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Атрофия ядер в печеночных клетках, граница между клетками стерта.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http://www.kgau.ru/distance/vet_03/patanatomia/img/ris38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85" y="2090057"/>
            <a:ext cx="5891349" cy="42323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4194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5" y="365126"/>
            <a:ext cx="8255725" cy="60748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Местная атрофия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разнообразна по происхождению и видам. В зависимости от причин различают атрофии: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дисфункциональную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дисциркуляторную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ангиогенную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давления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дисгормональную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нейротическую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воздействием физических и химических факторов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Дисфункциональная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атрофия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в результате снижения или полного выпадения функций органа или ткани (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атрофия от бездействия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Этот процесс развивается в мышцах при переломе костей, патологии суставов и конечностей с ограниченной подвижностью. В недостаточно функционирующих органах снижаются кровоток, поступление кислорода и питательных веществ, падает интенсивность обмена веществ и восстановительных процессов, развивается их атрофия.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7142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4" y="365126"/>
            <a:ext cx="8138160" cy="649287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Дисциркуляпюрная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атрофия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атрофия от недостаточности кровоснабжения,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связана с расстройством местного кровообращения в органе вследствие сужения просвета артериального сосуда, внешнего сдавливания его или утолщения стенки (артериосклероз). Например, из-за гипоксии и нарушения питания при склерозе сосудов головного мозга, миокарда, почек или других органов развивается их атрофия.</a:t>
            </a:r>
          </a:p>
          <a:p>
            <a:pPr algn="just"/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Атрофия от давления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в связи с длительным механическим давлением на органы и ткани патологических образований. При сдавливании органов и прежде всего сосудов нарушаются кровообращение, дыхание и питание тканей. Атрофия от давления часто возникает в железистых паренхиматозных органах при затруднении оттока (застой) крови, секрета или экскрета, при давлении на сосуды и выводные протоки скопившейся крови, растущей опухоли, закупорки их конкрементами, гельминтами, воспалительным экссудатом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прогрессирующая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атрофия от давления возникает в почках при нарушении проходимости мочеточника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Скопление мочи в почечной лоханке и в собирательных канальцах приводит к атрофии мозгового, а затем и коркового слоя с развитием водянки почек, или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гидронефроза.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железистых органах при хроническом воспалении атрофии подвергается сдавленная секретом эпителиальная ткань фолликулов с образованием застойных 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ретенционных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кист.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Длительная сердечно-сосудистая недостаточность или местные расстройства кровообращения вызывают хроническую застойную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гиперемию во многих или отдельных органах с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атрофии.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атрофия печеночных клеток и балок происходит от сдавливания 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синусоидными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капиллярами, переполненными кровью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Крупные аневризмы (местное расширение артерий) и новообразования вызывают атрофию не только мягких тканей, но и костей.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8012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365126"/>
            <a:ext cx="8149590" cy="628386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Дисгормональная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атрофия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с нарушением функции желез внутренней секреции. При функциональной недостаточности или гипофункции гипофиза, щитовидной железы или яичников уменьшаются размеры матки и молочной железы; кастрация самцов сопровождается атрофией предстательной железы; некоторые гормональные препараты также вызывают атрофические изменения в эндокринных железах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Продолжительное применение инсулина приводит к атрофии панкреатических островков, а АКТГ и кортикостероидов - к атрофии коры надпочечников (надпочечниковой недостаточности). Под влиянием избыточного йода наступает атрофия щитовидной железы.</a:t>
            </a:r>
          </a:p>
          <a:p>
            <a:pPr algn="just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Неврогенная атрофия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нарушении трофической функции нервной системы и иннервации органов. Это происходит при разрушении нервных волокон и повреждении нервных клеток, вызываемом травмой, воспалением, кровоизлиянием, опухолью.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атрофии чаще всего встречается в каких-либо скелетных мышцах, костной ткани и в коже при гибели соответствующих моторных нейронов вентральных рогов спинного мозга или нервных проводников с развитием их пареза или паралича.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576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451" y="365126"/>
            <a:ext cx="8005899" cy="581183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Атрофии, связанные с действием некоторых физических факторов и химических веществ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физическим факторам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 лучевую энергию, вызывающую ионизацию в тканях. При этом атрофические изменения в первую очередь развиваются в органах кроветворения и размножения.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Проникающая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радиация вызывает атрофию и некроз клеток костного мозга, лимфатических узлов, селезенки и половых желез.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химическим факторам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вызывающим атрофические процессы в органах и тканях, принадлежат химические ядовитые вещества, бактериальные и грибковые токсины (токсическая атрофия).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воздействие их на клетки и ткани сопровождается развитием не только дистрофических, но и атрофических изменений (дистрофическая атрофия).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1399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53201" cy="45783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 атрофий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92777"/>
            <a:ext cx="7653201" cy="518418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атрофии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сложен и зависит от причины и вида атрофии. Сущность атрофии определяется не только недостаточным поступлением к органам и тканям кислорода (гипоксия) и питательных веществ, но и неспособностью клеток ассимилировать их вследствие гипокинезии и структурно-функциональных нарушений.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любой атрофии связан со снижением уровня и интенсивности обмена веществ в клетках и тканях, с преобладанием в них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диссимиляции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катаболических процессов) над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ассимиляцией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(анаболическими процессами).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 к постепенным преимущественно количественным, в меньшей мере качественным изменениям физико-химического состава, ультраструктурной организации клеток и тканей, к уменьшению количества органелл и в целом массы органа.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6425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2144</Words>
  <Application>Microsoft Office PowerPoint</Application>
  <PresentationFormat>Экран (4:3)</PresentationFormat>
  <Paragraphs>68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Лекция 11. Тема: «Атрофия» </vt:lpstr>
      <vt:lpstr>Определение, этиология, классификация атрофии</vt:lpstr>
      <vt:lpstr>Презентация PowerPoint</vt:lpstr>
      <vt:lpstr> Рис.1. Атрофия печени при застойной гиперемии: 1. Резко расширенная кровью центральная вена 2. Расширенные и растянутые капилляры 3. Атрофия печеночных балок 4. Атрофия ядер в печеночных клетках, граница между клетками стерта. </vt:lpstr>
      <vt:lpstr>Презентация PowerPoint</vt:lpstr>
      <vt:lpstr>Презентация PowerPoint</vt:lpstr>
      <vt:lpstr>Презентация PowerPoint</vt:lpstr>
      <vt:lpstr>Презентация PowerPoint</vt:lpstr>
      <vt:lpstr>Патогенез атрофий</vt:lpstr>
      <vt:lpstr>Презентация PowerPoint</vt:lpstr>
      <vt:lpstr>Микроскопические изменения органов и тканей при атрофии</vt:lpstr>
      <vt:lpstr> Рис.2. Бурая атрофия печени: 1. Отложение зерен липофусцина в печеночных клетках; 2. Атрофия печеночных балок </vt:lpstr>
      <vt:lpstr>  Рис.3. Бурая атрофия сердечной мышцы: 1. Отложение пигмента липофусцина по полюсам ядра мышечного волокна в виде буроватых зернышек; 2. Потеря поперечной и продольной исчерченности сердечного мышечного волокна.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11. Тема: «Атрофия» </dc:title>
  <dc:creator>User</dc:creator>
  <cp:lastModifiedBy>User</cp:lastModifiedBy>
  <cp:revision>32</cp:revision>
  <dcterms:created xsi:type="dcterms:W3CDTF">2021-04-05T03:45:00Z</dcterms:created>
  <dcterms:modified xsi:type="dcterms:W3CDTF">2021-04-05T05:53:11Z</dcterms:modified>
</cp:coreProperties>
</file>